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6984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6984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1888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6984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328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69840" cy="94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476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69840" cy="156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2800" cy="56628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2025-08-27T00:34:32Z</dcterms:modified>
  <cp:revision>30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